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353" r:id="rId3"/>
    <p:sldId id="354" r:id="rId4"/>
    <p:sldId id="394" r:id="rId5"/>
    <p:sldId id="387" r:id="rId6"/>
    <p:sldId id="420" r:id="rId7"/>
    <p:sldId id="419" r:id="rId8"/>
    <p:sldId id="389" r:id="rId9"/>
    <p:sldId id="423" r:id="rId10"/>
    <p:sldId id="428" r:id="rId11"/>
    <p:sldId id="429" r:id="rId12"/>
    <p:sldId id="425" r:id="rId13"/>
    <p:sldId id="42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89900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910" y="62"/>
      </p:cViewPr>
      <p:guideLst>
        <p:guide orient="horz" pos="217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3B452-0551-4BF7-A46E-24936A47AE5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F4042-519D-4663-A8E1-002F41C4F05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4042-519D-4663-A8E1-002F41C4F05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9B4D1-152D-4107-9FC5-F495CF47AA1E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905607"/>
            <a:ext cx="1971675" cy="5271356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7733" y="905607"/>
            <a:ext cx="5800725" cy="52713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EC27E-296D-48D5-ADCA-9CE7A0EF2A9B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146" y="861646"/>
            <a:ext cx="8572500" cy="5460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3533" y="6559062"/>
            <a:ext cx="995729" cy="2989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572CDFC-CB1E-42F8-90F4-C6810610BF43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" y="6559062"/>
            <a:ext cx="6873386" cy="298938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262" y="6550271"/>
            <a:ext cx="703384" cy="298937"/>
          </a:xfrm>
        </p:spPr>
        <p:txBody>
          <a:bodyPr/>
          <a:lstStyle>
            <a:lvl1pPr algn="r">
              <a:defRPr/>
            </a:lvl1pPr>
          </a:lstStyle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A1B5D-B1B0-47FC-A35F-82026DF0DCD0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46285"/>
            <a:ext cx="3886200" cy="5130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46285"/>
            <a:ext cx="3886200" cy="5130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BC3E-2DDB-448F-BEEF-01F819C123E6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91C9-5B68-4547-B8BA-70A3AC976D47}" type="datetime1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10A1-8013-496C-B1BC-D7361C7F34BF}" type="datetime1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3151319-0770-4AC2-8DC0-EE5C7253BF00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0230-7625-43C3-9A1C-4F7CAFC5FB5E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987426"/>
            <a:ext cx="4948877" cy="530786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732" y="987425"/>
            <a:ext cx="3271287" cy="5307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CF8C-3395-4C2A-AC56-E877AC26A5C6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C5B4E1-80C0-415E-88F8-422218ED8445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674"/>
            <a:ext cx="9157648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BỘ GIÁO DỤC VÀ ĐÀO TẠO</a:t>
            </a:r>
            <a:endParaRPr lang="vi-VN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HƯNG YÊN</a:t>
            </a:r>
          </a:p>
          <a:p>
            <a:pPr algn="ctr"/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649" y="4075310"/>
            <a:ext cx="9143999" cy="5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DẪN: TS. </a:t>
            </a:r>
            <a:r>
              <a:rPr lang="de-DE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VĂN QUYẾT</a:t>
            </a:r>
            <a:endParaRPr lang="vi-VN" altLang="de-DE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364806"/>
            <a:ext cx="91576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2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13438"/>
            <a:ext cx="9144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HƯNG YÊN - 2024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:\_Data_2019_2020\logo_utehy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1888" y="823025"/>
            <a:ext cx="1576017" cy="154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F308-2D5A-4332-91D3-7DA7AA1E869C}" type="datetime1">
              <a:rPr lang="en-US" sz="1400" smtClean="0">
                <a:solidFill>
                  <a:schemeClr val="bg1"/>
                </a:solidFill>
              </a:rPr>
              <a:t>12/19/2024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52692" y="6582602"/>
            <a:ext cx="518746" cy="259675"/>
          </a:xfrm>
        </p:spPr>
        <p:txBody>
          <a:bodyPr/>
          <a:lstStyle/>
          <a:p>
            <a:fld id="{834A3715-FC91-284B-8702-1BAEDE956EBF}" type="slidenum">
              <a:rPr lang="en-US" sz="1400" smtClean="0"/>
              <a:t>1</a:t>
            </a:fld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0" y="3186834"/>
            <a:ext cx="9157648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XÂY DỰNG ỨNG DỤNG QUẢN LÝ CỬA HÀNG </a:t>
            </a:r>
            <a:r>
              <a:rPr lang="de-DE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BÁN MÁY TÍNH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4272" y="4988580"/>
            <a:ext cx="9143999" cy="5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TRÌNH BÀY: </a:t>
            </a:r>
            <a:r>
              <a:rPr lang="en-US" altLang="de-DE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 CÔNG HIẾU</a:t>
            </a:r>
            <a:endParaRPr lang="vi-VN" altLang="de-DE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" y="589085"/>
            <a:ext cx="9143999" cy="62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tức: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2360960"/>
            <a:ext cx="8278762" cy="26043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" y="589085"/>
            <a:ext cx="9143999" cy="55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9" y="1346703"/>
            <a:ext cx="8681884" cy="41645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5. DEMO CHƯƠNG TRÌNH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6163" y="2808514"/>
            <a:ext cx="5651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6. KẾT LUẬN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4697014"/>
            <a:ext cx="9144000" cy="139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Nâng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trải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Cải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trải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bổ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sung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mới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hút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tăng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doanh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số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bán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739755"/>
            <a:ext cx="9144000" cy="185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Lĩnh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vực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bán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giày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đang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sự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thủ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nhau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do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đòi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hỏi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chiến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marketing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kinh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doanh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phù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hợp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hút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28609"/>
            <a:ext cx="9144000" cy="2006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được:</a:t>
            </a:r>
          </a:p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giao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quan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hút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logo, banner,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ảnh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đẹp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mắt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cao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Đảm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bảo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thẩm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mỹ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website,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dễ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nhìn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dễ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sử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dụng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2419"/>
            <a:ext cx="91576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XIN CHÂN THÀNH CẢM ƠN CÁC THẦY CÔ VÀ  CÁC BẠN ĐÃ CHÚ Ý LẮNG NGHE</a:t>
            </a:r>
            <a:endParaRPr lang="vi-VN" sz="2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NỘI DUNG CHÍNH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" y="150702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ĐỀ TÀI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207898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2732261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PHÂN TÍCH THIẾT KẾ HỆ THỐNG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" y="3385540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TRIỂN KHAI WEBSITE</a:t>
            </a:r>
          </a:p>
        </p:txBody>
      </p:sp>
      <p:sp>
        <p:nvSpPr>
          <p:cNvPr id="5" name="Rectangle 4"/>
          <p:cNvSpPr/>
          <p:nvPr/>
        </p:nvSpPr>
        <p:spPr>
          <a:xfrm>
            <a:off x="2" y="4103625"/>
            <a:ext cx="914399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DEMO CHƯƠNG TRÌNH</a:t>
            </a:r>
          </a:p>
        </p:txBody>
      </p:sp>
      <p:sp>
        <p:nvSpPr>
          <p:cNvPr id="6" name="Rectangle 5"/>
          <p:cNvSpPr/>
          <p:nvPr/>
        </p:nvSpPr>
        <p:spPr>
          <a:xfrm>
            <a:off x="5" y="4821710"/>
            <a:ext cx="914399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KẾT LUẬN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1. TỔNG QUAN ĐỀ TÀI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5209192"/>
            <a:ext cx="9143999" cy="54771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-27993" y="933062"/>
            <a:ext cx="9143999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3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Các cửa </a:t>
            </a:r>
            <a:r>
              <a:rPr lang="en-US" sz="2300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hàng</a:t>
            </a:r>
            <a:r>
              <a:rPr lang="en-US" sz="23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bán</a:t>
            </a:r>
            <a:r>
              <a:rPr lang="en-US" sz="23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dirty="0" err="1" smtClean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máy</a:t>
            </a:r>
            <a:r>
              <a:rPr lang="en-US" sz="2300" dirty="0" smtClean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dirty="0" err="1" smtClean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tính</a:t>
            </a:r>
            <a:r>
              <a:rPr lang="en-US" sz="2300" dirty="0" smtClean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vi-VN" sz="2300" dirty="0" smtClean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gần </a:t>
            </a:r>
            <a:r>
              <a:rPr lang="vi-VN" sz="23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như có mặt ở khắp mọi nơi nên việc phân tích thiết kế ra một hệ thống để quản lý là rất cần thiết với các chủ cửa hàng.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đó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em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đã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thực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hiện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đồ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án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“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Thiết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Kế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Website </a:t>
            </a:r>
            <a:r>
              <a:rPr 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Quản</a:t>
            </a:r>
            <a:r>
              <a:rPr 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lý</a:t>
            </a:r>
            <a:r>
              <a:rPr 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cửa</a:t>
            </a:r>
            <a:r>
              <a:rPr 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hang </a:t>
            </a:r>
            <a:r>
              <a:rPr lang="en-US" sz="23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</a:t>
            </a:r>
            <a:r>
              <a:rPr 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án</a:t>
            </a:r>
            <a:r>
              <a:rPr 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máy</a:t>
            </a:r>
            <a:r>
              <a:rPr lang="en-US" alt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tính</a:t>
            </a:r>
            <a:r>
              <a:rPr lang="vi-VN" alt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vi-VN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giúp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người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chủ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đưa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các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mặt</a:t>
            </a:r>
            <a:r>
              <a:rPr 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hang </a:t>
            </a:r>
            <a:r>
              <a:rPr 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của</a:t>
            </a:r>
            <a:r>
              <a:rPr 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mình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lên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website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quản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lí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mặt</a:t>
            </a:r>
            <a:r>
              <a:rPr 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23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bằng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website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đó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Khách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thể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đặt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mua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trên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website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mà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không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cần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trực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tiếp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đến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cửa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lvl="1"/>
            <a:endParaRPr lang="en-US" sz="2300" dirty="0">
              <a:solidFill>
                <a:srgbClr val="0D0D0D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300" b="1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Mục</a:t>
            </a:r>
            <a:r>
              <a:rPr lang="en-US" sz="23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b="1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tiêu</a:t>
            </a:r>
            <a:r>
              <a:rPr lang="en-US" sz="23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b="1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đề</a:t>
            </a:r>
            <a:r>
              <a:rPr lang="en-US" sz="23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b="1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tài</a:t>
            </a:r>
            <a:r>
              <a:rPr lang="en-US" sz="23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ra một phần mềm linh hoạt và tiện ích.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Giảm bớt công sức và thời gian cho các hoạt động quản lý.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Tối ưu hóa hoạt động kinh doanh của cửa hàng.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vi-VN" sz="2300" dirty="0">
              <a:latin typeface="Times New Roman" panose="02020603050405020304"/>
              <a:cs typeface="Times New Roman" panose="020206030504050203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PHÂN TÍCH THIẾT KẾ HỆ THỐNG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597876"/>
            <a:ext cx="914399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35788"/>
              </p:ext>
            </p:extLst>
          </p:nvPr>
        </p:nvGraphicFramePr>
        <p:xfrm>
          <a:off x="655608" y="1509623"/>
          <a:ext cx="7728267" cy="3806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8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STT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mặt</a:t>
                      </a:r>
                      <a:r>
                        <a:rPr lang="en-US" sz="23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3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23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sz="23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mặt</a:t>
                      </a:r>
                      <a:r>
                        <a:rPr lang="en-US" sz="23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dùng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cung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hoá</a:t>
                      </a:r>
                      <a:r>
                        <a:rPr lang="en-US" sz="23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23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bán</a:t>
                      </a:r>
                      <a:r>
                        <a:rPr lang="en-US" sz="23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3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23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sz="23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PHÂN TÍCH THIẾT KẾ HỆ THỐNG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66287"/>
            <a:ext cx="9143999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1" y="1199352"/>
            <a:ext cx="8819535" cy="486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PHÂN TÍCH THIẾT KẾ HỆ THỐNG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66287"/>
            <a:ext cx="9143999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1" y="1695911"/>
            <a:ext cx="7692701" cy="371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PHÂN TÍCH THIẾT KẾ HỆ THỐNG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66287"/>
            <a:ext cx="9143999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01" y="1375955"/>
            <a:ext cx="8576245" cy="492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" y="597876"/>
            <a:ext cx="9143999" cy="55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8" y="1412362"/>
            <a:ext cx="8442735" cy="397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" y="589085"/>
            <a:ext cx="914399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tiết </a:t>
            </a:r>
            <a:r>
              <a:rPr lang="en-US" altLang="en-US" sz="23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en-US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3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46" y="1369858"/>
            <a:ext cx="8675487" cy="496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 Bảo vệ đề cương thạc sĩ - Lương Xuân Hồng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611</Words>
  <Application>Microsoft Office PowerPoint</Application>
  <PresentationFormat>On-screen Show (4:3)</PresentationFormat>
  <Paragraphs>91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SimSun</vt:lpstr>
      <vt:lpstr>Arial</vt:lpstr>
      <vt:lpstr>Calibri</vt:lpstr>
      <vt:lpstr>Calibri Light</vt:lpstr>
      <vt:lpstr>Times New Roman</vt:lpstr>
      <vt:lpstr>Wingdings</vt:lpstr>
      <vt:lpstr>Slide Bảo vệ đề cương thạc sĩ - Lương Xuân Hồng</vt:lpstr>
      <vt:lpstr>PowerPoint Presentation</vt:lpstr>
      <vt:lpstr>CÁC NỘI DUNG CHÍNH</vt:lpstr>
      <vt:lpstr>1. TỔNG QUAN ĐỀ TÀI</vt:lpstr>
      <vt:lpstr>2. PHÂN TÍCH THIẾT KẾ HỆ THỐNG</vt:lpstr>
      <vt:lpstr>2. PHÂN TÍCH THIẾT KẾ HỆ THỐNG (Tiếp)</vt:lpstr>
      <vt:lpstr>2. PHÂN TÍCH THIẾT KẾ HỆ THỐNG (Tiếp)</vt:lpstr>
      <vt:lpstr>2. PHÂN TÍCH THIẾT KẾ HỆ THỐNG (Tiếp)</vt:lpstr>
      <vt:lpstr>4. THIẾT KẾ GIAO DIỆN</vt:lpstr>
      <vt:lpstr>4. THIẾT KẾ GIAO DIỆN (Tiếp)</vt:lpstr>
      <vt:lpstr>4. THIẾT KẾ GIAO DIỆN (Tiếp)</vt:lpstr>
      <vt:lpstr>4. THIẾT KẾ GIAO DIỆN (Tiếp)</vt:lpstr>
      <vt:lpstr>5. DEMO CHƯƠNG TRÌNH</vt:lpstr>
      <vt:lpstr>6. 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SONGNGOC</dc:creator>
  <cp:lastModifiedBy>Asus</cp:lastModifiedBy>
  <cp:revision>161</cp:revision>
  <dcterms:created xsi:type="dcterms:W3CDTF">2021-05-24T03:25:00Z</dcterms:created>
  <dcterms:modified xsi:type="dcterms:W3CDTF">2024-12-19T01:07:13Z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1650BABB0B8A481799C0563C56BEC3D2_13</vt:lpwstr>
  </property>
  <property fmtid="{D5CDD505-2E9C-101B-9397-08002B2CF9AE}" pid="3" name="KSOProductBuildVer">
    <vt:lpwstr>1033-12.2.0.19307</vt:lpwstr>
  </property>
</Properties>
</file>